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2" r:id="rId1"/>
  </p:sldMasterIdLst>
  <p:sldIdLst>
    <p:sldId id="256" r:id="rId2"/>
    <p:sldId id="266" r:id="rId3"/>
    <p:sldId id="271" r:id="rId4"/>
    <p:sldId id="273" r:id="rId5"/>
    <p:sldId id="261" r:id="rId6"/>
    <p:sldId id="265" r:id="rId7"/>
    <p:sldId id="272" r:id="rId8"/>
    <p:sldId id="260" r:id="rId9"/>
    <p:sldId id="263" r:id="rId10"/>
    <p:sldId id="264" r:id="rId11"/>
    <p:sldId id="270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/>
    <p:restoredTop sz="94669"/>
  </p:normalViewPr>
  <p:slideViewPr>
    <p:cSldViewPr snapToGrid="0">
      <p:cViewPr>
        <p:scale>
          <a:sx n="100" d="100"/>
          <a:sy n="100" d="100"/>
        </p:scale>
        <p:origin x="1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31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68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70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72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87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557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52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9669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93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98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554ED-DEB1-FD44-9665-4E70154271C0}" type="datetimeFigureOut">
              <a:rPr lang="en-DE" smtClean="0"/>
              <a:t>21.06.23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D85B7EE-2523-8A40-8E76-7754ADF3F7A9}" type="slidenum">
              <a:rPr lang="en-DE" smtClean="0"/>
              <a:t>‹#›</a:t>
            </a:fld>
            <a:endParaRPr lang="en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8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bes.com/sites/ashleystahl/2023/06/07/how-to-write-a-resume-in-7-easy-step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591F-783B-8904-E12D-DFE30D025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028386" cy="1655762"/>
          </a:xfrm>
        </p:spPr>
        <p:txBody>
          <a:bodyPr>
            <a:normAutofit fontScale="90000"/>
          </a:bodyPr>
          <a:lstStyle/>
          <a:p>
            <a:pPr algn="just"/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b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</a:br>
            <a:r>
              <a:rPr lang="en-GB" sz="2000" b="0" i="0" u="none" strike="noStrike">
                <a:solidFill>
                  <a:srgbClr val="1D1C1D"/>
                </a:solidFill>
                <a:effectLst/>
                <a:latin typeface="Slack-Lato"/>
              </a:rPr>
              <a:t> </a:t>
            </a:r>
            <a:endParaRPr lang="en-DE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6AB28-F8B8-28E8-225C-5F3B94A0E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868" y="557940"/>
            <a:ext cx="9965409" cy="5935850"/>
          </a:xfrm>
        </p:spPr>
        <p:txBody>
          <a:bodyPr>
            <a:normAutofit/>
          </a:bodyPr>
          <a:lstStyle/>
          <a:p>
            <a:endParaRPr lang="en-DE" sz="2400" b="1" dirty="0"/>
          </a:p>
          <a:p>
            <a:endParaRPr lang="en-DE" b="1" dirty="0"/>
          </a:p>
          <a:p>
            <a:endParaRPr lang="en-DE" sz="2400" b="1" dirty="0"/>
          </a:p>
          <a:p>
            <a:pPr algn="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Resume Optimizer</a:t>
            </a:r>
          </a:p>
          <a:p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Project</a:t>
            </a:r>
          </a:p>
          <a:p>
            <a:pPr algn="r"/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pPr algn="r"/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Shivani Rekala</a:t>
            </a:r>
          </a:p>
        </p:txBody>
      </p:sp>
    </p:spTree>
    <p:extLst>
      <p:ext uri="{BB962C8B-B14F-4D97-AF65-F5344CB8AC3E}">
        <p14:creationId xmlns:p14="http://schemas.microsoft.com/office/powerpoint/2010/main" val="100511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EA17F-9A33-FFAA-49BB-52340E479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marL="0" indent="0" algn="ctr">
              <a:buNone/>
            </a:pPr>
            <a:endParaRPr lang="en-DE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87303-B04B-E115-C1AA-E437BACCB2D6}"/>
              </a:ext>
            </a:extLst>
          </p:cNvPr>
          <p:cNvSpPr txBox="1"/>
          <p:nvPr/>
        </p:nvSpPr>
        <p:spPr>
          <a:xfrm>
            <a:off x="7289800" y="434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3793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6C0A-0E47-0B83-FDE3-0EA9E821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Keywords?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361D85E-6F03-2373-E58C-B56C00B35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766541" y="2260600"/>
            <a:ext cx="4252248" cy="2504748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3" name="Picture 12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3BD6ACB-220E-906D-1C25-5A800E87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4700" y="2220560"/>
            <a:ext cx="4864101" cy="345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5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393E-2A15-321F-1DA3-60479874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92200"/>
          </a:xfrm>
        </p:spPr>
        <p:txBody>
          <a:bodyPr>
            <a:normAutofit/>
          </a:bodyPr>
          <a:lstStyle/>
          <a:p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Facts: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DEF2-E999-F717-DA87-09C77DA8E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78000"/>
            <a:ext cx="9601200" cy="4089400"/>
          </a:xfrm>
        </p:spPr>
        <p:txBody>
          <a:bodyPr>
            <a:normAutofit fontScale="25000" lnSpcReduction="20000"/>
          </a:bodyPr>
          <a:lstStyle/>
          <a:p>
            <a:endParaRPr lang="en-GB" b="0" i="0" u="none" strike="noStrike" dirty="0">
              <a:solidFill>
                <a:schemeClr val="tx1"/>
              </a:solidFill>
              <a:effectLst/>
              <a:latin typeface="lato" panose="020F0502020204030204" pitchFamily="34" charset="0"/>
            </a:endParaRPr>
          </a:p>
          <a:p>
            <a:r>
              <a:rPr lang="en-GB" sz="720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average time spent reading a resume is 6–7 seconds</a:t>
            </a:r>
          </a:p>
          <a:p>
            <a:pPr marL="0" indent="0">
              <a:buNone/>
            </a:pPr>
            <a:endParaRPr lang="en-GB" sz="720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720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 2–3% of sent resumes result in an interview</a:t>
            </a:r>
          </a:p>
          <a:p>
            <a:pPr marL="0" indent="0">
              <a:buNone/>
            </a:pPr>
            <a:endParaRPr lang="en-GB" sz="7200" i="0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66% of large businesses and 35% of small businesses uses ATS to screen candidates</a:t>
            </a:r>
          </a:p>
          <a:p>
            <a:pPr marL="0" indent="0">
              <a:buNone/>
            </a:pPr>
            <a:endParaRPr lang="en-GB" sz="7200" i="0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720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PDF file is not a ATS friendly, so upload your resume as a word document</a:t>
            </a:r>
          </a:p>
          <a:p>
            <a:pPr marL="0" indent="0">
              <a:buNone/>
            </a:pPr>
            <a:endParaRPr lang="en-GB" sz="720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720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88% of resumes are rejected simply because there’s a photo</a:t>
            </a:r>
          </a:p>
          <a:p>
            <a:pPr marL="0" indent="0">
              <a:buNone/>
            </a:pPr>
            <a:r>
              <a:rPr lang="en-GB" sz="72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https://www.forbes.com/sites/ashleystahl/2023/06/07/how-to-write-a-resume-in-7-easy-steps</a:t>
            </a:r>
            <a:r>
              <a:rPr lang="en-GB" sz="23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GB" sz="230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3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E916-184D-92D6-6357-0FB0693E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E307-BEA3-90E5-C73B-561A9AA9C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replace the keywords in resume according to job description</a:t>
            </a:r>
          </a:p>
          <a:p>
            <a:r>
              <a:rPr lang="en-GB" sz="28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for more jobs in less time</a:t>
            </a:r>
          </a:p>
          <a:p>
            <a:pPr marL="0" indent="0">
              <a:buNone/>
            </a:pPr>
            <a:endParaRPr lang="en-GB" sz="2800" b="0" i="0" u="none" strike="noStrike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7250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5E1A-42D0-748E-248E-88087ED9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6176775" cy="1485900"/>
          </a:xfrm>
        </p:spPr>
        <p:txBody>
          <a:bodyPr>
            <a:normAutofit/>
          </a:bodyPr>
          <a:lstStyle/>
          <a:p>
            <a:r>
              <a:rPr lang="en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office supplies, mobile phone, pen, portable communications device&#10;&#10;Description automatically generated">
            <a:extLst>
              <a:ext uri="{FF2B5EF4-FFF2-40B4-BE49-F238E27FC236}">
                <a16:creationId xmlns:a16="http://schemas.microsoft.com/office/drawing/2014/main" id="{FDC64A77-3564-DC71-5DDE-3D53898FE1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-4" b="23030"/>
          <a:stretch/>
        </p:blipFill>
        <p:spPr>
          <a:xfrm>
            <a:off x="3009465" y="2171700"/>
            <a:ext cx="5588435" cy="28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7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B126-8F87-9A98-359D-E03D521B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see our resume first 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AFECA6-AAAB-44D7-4845-4A0ABEE4E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7130" y="3238500"/>
            <a:ext cx="3462902" cy="18161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7C05F0-0D02-BF3C-FBCB-C155AC5D1E41}"/>
              </a:ext>
            </a:extLst>
          </p:cNvPr>
          <p:cNvSpPr txBox="1"/>
          <p:nvPr/>
        </p:nvSpPr>
        <p:spPr>
          <a:xfrm>
            <a:off x="876300" y="2151102"/>
            <a:ext cx="487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Tracking System (ATS)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A49419-4711-AF6B-01E9-BF858858DF5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9299" y="3238500"/>
            <a:ext cx="3655189" cy="18161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dk2">
                  <a:hueOff val="0"/>
                  <a:satOff val="0"/>
                  <a:lumOff val="0"/>
                  <a:alphaOff val="0"/>
                  <a:shade val="100000"/>
                  <a:satMod val="110000"/>
                  <a:lumMod val="100000"/>
                </a:schemeClr>
              </a:gs>
              <a:gs pos="100000">
                <a:schemeClr val="dk2">
                  <a:hueOff val="0"/>
                  <a:satOff val="0"/>
                  <a:lumOff val="0"/>
                  <a:alphaOff val="0"/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D06A66-8314-3AF6-E7EC-63ED9BABB4EE}"/>
              </a:ext>
            </a:extLst>
          </p:cNvPr>
          <p:cNvSpPr txBox="1"/>
          <p:nvPr/>
        </p:nvSpPr>
        <p:spPr>
          <a:xfrm>
            <a:off x="7264400" y="2181880"/>
            <a:ext cx="2455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Recruiter</a:t>
            </a:r>
            <a:endParaRPr lang="en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6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975C9-A7D9-CE64-30D9-EA6725DBA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381000"/>
            <a:ext cx="10336086" cy="52651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DE" sz="1800" dirty="0"/>
          </a:p>
          <a:p>
            <a:pPr marL="0" indent="0">
              <a:buNone/>
            </a:pPr>
            <a:endParaRPr lang="en-DE" sz="1800" dirty="0"/>
          </a:p>
          <a:p>
            <a:pPr marL="0" indent="0">
              <a:buNone/>
            </a:pPr>
            <a:endParaRPr lang="en-DE" sz="18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A197084-9DD3-DF6C-72CC-AD8345CC94B7}"/>
              </a:ext>
            </a:extLst>
          </p:cNvPr>
          <p:cNvSpPr/>
          <p:nvPr/>
        </p:nvSpPr>
        <p:spPr>
          <a:xfrm>
            <a:off x="2355992" y="3382615"/>
            <a:ext cx="371920" cy="287676"/>
          </a:xfrm>
          <a:prstGeom prst="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CEB78B5-9BCA-F8B3-B86D-B743642D51BA}"/>
              </a:ext>
            </a:extLst>
          </p:cNvPr>
          <p:cNvSpPr/>
          <p:nvPr/>
        </p:nvSpPr>
        <p:spPr>
          <a:xfrm>
            <a:off x="184270" y="3078769"/>
            <a:ext cx="2130769" cy="853184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Description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D06AF9D-6E4B-7E30-88A9-C068A0F5EECB}"/>
              </a:ext>
            </a:extLst>
          </p:cNvPr>
          <p:cNvSpPr/>
          <p:nvPr/>
        </p:nvSpPr>
        <p:spPr>
          <a:xfrm>
            <a:off x="2764719" y="3099861"/>
            <a:ext cx="2130769" cy="853184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Keywords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CFD85DE-C381-5839-249E-7E795350D761}"/>
              </a:ext>
            </a:extLst>
          </p:cNvPr>
          <p:cNvSpPr/>
          <p:nvPr/>
        </p:nvSpPr>
        <p:spPr>
          <a:xfrm>
            <a:off x="5429554" y="2598218"/>
            <a:ext cx="2130769" cy="853184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BE0F5676-FAB9-8CE4-6761-5F22A1E7593D}"/>
              </a:ext>
            </a:extLst>
          </p:cNvPr>
          <p:cNvSpPr/>
          <p:nvPr/>
        </p:nvSpPr>
        <p:spPr>
          <a:xfrm rot="20464108">
            <a:off x="4959456" y="3141117"/>
            <a:ext cx="426336" cy="287676"/>
          </a:xfrm>
          <a:prstGeom prst="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EE1EF1-6B56-6222-D2D4-3BE2B963F145}"/>
              </a:ext>
            </a:extLst>
          </p:cNvPr>
          <p:cNvSpPr/>
          <p:nvPr/>
        </p:nvSpPr>
        <p:spPr>
          <a:xfrm rot="1452396">
            <a:off x="4964413" y="3581537"/>
            <a:ext cx="426336" cy="287676"/>
          </a:xfrm>
          <a:prstGeom prst="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EDB765-854E-3ECC-9936-AA0143E1FF9B}"/>
              </a:ext>
            </a:extLst>
          </p:cNvPr>
          <p:cNvSpPr/>
          <p:nvPr/>
        </p:nvSpPr>
        <p:spPr>
          <a:xfrm>
            <a:off x="5429554" y="3617534"/>
            <a:ext cx="2130769" cy="853184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377FE1E-8081-8D7F-D7B4-F3C3C58BA990}"/>
              </a:ext>
            </a:extLst>
          </p:cNvPr>
          <p:cNvSpPr/>
          <p:nvPr/>
        </p:nvSpPr>
        <p:spPr>
          <a:xfrm>
            <a:off x="8092647" y="2601694"/>
            <a:ext cx="2524923" cy="853184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Suggestions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4AC7C6E-A78F-D56C-E97B-6279824C0E3C}"/>
              </a:ext>
            </a:extLst>
          </p:cNvPr>
          <p:cNvSpPr/>
          <p:nvPr/>
        </p:nvSpPr>
        <p:spPr>
          <a:xfrm>
            <a:off x="8092647" y="3617534"/>
            <a:ext cx="2523181" cy="853184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Suggestions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1A94115-19A5-35DE-C26E-3A9E644CC6E6}"/>
              </a:ext>
            </a:extLst>
          </p:cNvPr>
          <p:cNvSpPr/>
          <p:nvPr/>
        </p:nvSpPr>
        <p:spPr>
          <a:xfrm>
            <a:off x="7609799" y="2880972"/>
            <a:ext cx="426336" cy="287676"/>
          </a:xfrm>
          <a:prstGeom prst="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AE0F5D18-8A96-26CC-9D7E-C41E3604F8AD}"/>
              </a:ext>
            </a:extLst>
          </p:cNvPr>
          <p:cNvSpPr/>
          <p:nvPr/>
        </p:nvSpPr>
        <p:spPr>
          <a:xfrm>
            <a:off x="7617963" y="3900288"/>
            <a:ext cx="426336" cy="287676"/>
          </a:xfrm>
          <a:prstGeom prst="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277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0839-59EC-2E3A-69A0-B90122D1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DE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EB8DC-CE2F-0205-F8FC-FE82EDE17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 postings from Glassdoor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of 150+ data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cience skills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Spiced course material</a:t>
            </a:r>
            <a:endParaRPr lang="en-GB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of 11 week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rojects from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ootcamp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xperience</a:t>
            </a:r>
          </a:p>
          <a:p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3B5FF-39B5-D158-DBA0-7D79B6BB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34" y="4456933"/>
            <a:ext cx="5440720" cy="84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A0B991-17D2-5C76-F3C0-280B0EF1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133" y="3353082"/>
            <a:ext cx="6194320" cy="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98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7D87-4F57-BFD7-ED6B-CC222F56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don’t add keywords to your resume</a:t>
            </a:r>
            <a:endParaRPr lang="en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indoor, drawer, black and white&#10;&#10;Description automatically generated">
            <a:extLst>
              <a:ext uri="{FF2B5EF4-FFF2-40B4-BE49-F238E27FC236}">
                <a16:creationId xmlns:a16="http://schemas.microsoft.com/office/drawing/2014/main" id="{9695348B-ED95-827F-43C5-D57F736CC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1972531"/>
            <a:ext cx="5001610" cy="3696842"/>
          </a:xfrm>
        </p:spPr>
      </p:pic>
    </p:spTree>
    <p:extLst>
      <p:ext uri="{BB962C8B-B14F-4D97-AF65-F5344CB8AC3E}">
        <p14:creationId xmlns:p14="http://schemas.microsoft.com/office/powerpoint/2010/main" val="136810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0911-CDCB-76A9-2350-FC07F3A5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0DE79-03DD-430E-7E11-1C553B7D6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8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ataset is restricted data science only. </a:t>
            </a:r>
          </a:p>
          <a:p>
            <a:r>
              <a:rPr lang="en-GB" sz="28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 solely provides suggestions</a:t>
            </a:r>
            <a:endParaRPr lang="en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1D6-2DB9-E87D-2F2C-CF6C813C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goals:</a:t>
            </a:r>
            <a:br>
              <a:rPr lang="en-DE" sz="1050" dirty="0"/>
            </a:br>
            <a:endParaRPr lang="en-DE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B5C3-6B70-F2F4-EFD1-0ABCA740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the dataset for other job categories</a:t>
            </a:r>
          </a:p>
          <a:p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replace the suggested keywords and projects to resume</a:t>
            </a:r>
          </a:p>
          <a:p>
            <a:endParaRPr lang="en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5972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63E6-E415-6AF0-C162-F1ADB8FB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DE" dirty="0">
                <a:latin typeface="+mn-lt"/>
              </a:rPr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F93E6-5B36-22CB-0E74-05089D30D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2" y="4048802"/>
            <a:ext cx="7865775" cy="2719089"/>
          </a:xfrm>
        </p:spPr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						</a:t>
            </a:r>
            <a:r>
              <a:rPr lang="en-DE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Fuzzywuzzy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CA320-1E84-5182-F29E-79BF6CDB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39" y="4612102"/>
            <a:ext cx="2443363" cy="6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A044F9-B038-3F25-E439-FC1B82E6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7" y="2063089"/>
            <a:ext cx="2605083" cy="77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3B2B7-2A11-636C-E752-74F33FD6C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69" y="3323302"/>
            <a:ext cx="2449740" cy="162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17593-356B-654D-D627-037026091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692" y="2188467"/>
            <a:ext cx="2311400" cy="87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AF35B9-1024-F687-E59C-DF7F80574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606" y="2465122"/>
            <a:ext cx="1968500" cy="102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82159A-BC25-84AB-1013-641ADF1D2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977" y="3210190"/>
            <a:ext cx="2235200" cy="901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Beautiful Soup 4 | Funthon">
            <a:extLst>
              <a:ext uri="{FF2B5EF4-FFF2-40B4-BE49-F238E27FC236}">
                <a16:creationId xmlns:a16="http://schemas.microsoft.com/office/drawing/2014/main" id="{D8042EC5-9C89-0C59-2DC5-74E2ED9F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397" y="4111890"/>
            <a:ext cx="3258407" cy="1405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7242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{3ABC0945-B2AC-1942-B25B-B9325203B3F7}tf10001119_mac</Template>
  <TotalTime>4341</TotalTime>
  <Words>264</Words>
  <Application>Microsoft Macintosh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Narrow</vt:lpstr>
      <vt:lpstr>Gill Sans MT</vt:lpstr>
      <vt:lpstr>lato</vt:lpstr>
      <vt:lpstr>Slack-Lato</vt:lpstr>
      <vt:lpstr>Times New Roman</vt:lpstr>
      <vt:lpstr>Gallery</vt:lpstr>
      <vt:lpstr>                                             </vt:lpstr>
      <vt:lpstr>Motivation</vt:lpstr>
      <vt:lpstr>Who see our resume first ?</vt:lpstr>
      <vt:lpstr>PowerPoint Presentation</vt:lpstr>
      <vt:lpstr>Data collection: </vt:lpstr>
      <vt:lpstr>when you don’t add keywords to your resume</vt:lpstr>
      <vt:lpstr>Limitations</vt:lpstr>
      <vt:lpstr>Future goals: </vt:lpstr>
      <vt:lpstr>Tools: </vt:lpstr>
      <vt:lpstr>PowerPoint Presentation</vt:lpstr>
      <vt:lpstr>WHAT are Keywords?</vt:lpstr>
      <vt:lpstr>Hard Facts:</vt:lpstr>
      <vt:lpstr>Project Goal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Your name, background, what made you interested in data science</dc:title>
  <dc:creator>shivani 12</dc:creator>
  <cp:lastModifiedBy>shivani 12</cp:lastModifiedBy>
  <cp:revision>33</cp:revision>
  <dcterms:created xsi:type="dcterms:W3CDTF">2023-06-21T08:58:45Z</dcterms:created>
  <dcterms:modified xsi:type="dcterms:W3CDTF">2023-06-24T09:20:34Z</dcterms:modified>
</cp:coreProperties>
</file>